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Layouts/slideLayout2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64" r:id="rId7"/>
    <p:sldMasterId id="2147483666" r:id="rId8"/>
    <p:sldMasterId id="2147483668" r:id="rId9"/>
    <p:sldMasterId id="2147483670" r:id="rId10"/>
    <p:sldMasterId id="2147483672" r:id="rId11"/>
    <p:sldMasterId id="2147483674" r:id="rId12"/>
    <p:sldMasterId id="2147483676" r:id="rId13"/>
    <p:sldMasterId id="2147483678" r:id="rId14"/>
    <p:sldMasterId id="2147483680" r:id="rId15"/>
    <p:sldMasterId id="2147483682" r:id="rId16"/>
    <p:sldMasterId id="2147483684" r:id="rId17"/>
    <p:sldMasterId id="2147483686" r:id="rId18"/>
    <p:sldMasterId id="2147483688" r:id="rId19"/>
  </p:sldMasterIdLst>
  <p:sldIdLst>
    <p:sldId id="256" r:id="rId20"/>
    <p:sldId id="257" r:id="rId21"/>
    <p:sldId id="258" r:id="rId22"/>
    <p:sldId id="259" r:id="rId23"/>
    <p:sldId id="260" r:id="rId24"/>
    <p:sldId id="261" r:id="rId25"/>
    <p:sldId id="262" r:id="rId26"/>
    <p:sldId id="263" r:id="rId27"/>
    <p:sldId id="264" r:id="rId2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9.xml"/><Relationship Id="rId8" Type="http://schemas.openxmlformats.org/officeDocument/2006/relationships/slideMaster" Target="slideMasters/slideMaster10.xml"/><Relationship Id="rId9" Type="http://schemas.openxmlformats.org/officeDocument/2006/relationships/slideMaster" Target="slideMasters/slideMaster11.xml"/><Relationship Id="rId10" Type="http://schemas.openxmlformats.org/officeDocument/2006/relationships/slideMaster" Target="slideMasters/slideMaster12.xml"/><Relationship Id="rId11" Type="http://schemas.openxmlformats.org/officeDocument/2006/relationships/slideMaster" Target="slideMasters/slideMaster13.xml"/><Relationship Id="rId12" Type="http://schemas.openxmlformats.org/officeDocument/2006/relationships/slideMaster" Target="slideMasters/slideMaster14.xml"/><Relationship Id="rId13" Type="http://schemas.openxmlformats.org/officeDocument/2006/relationships/slideMaster" Target="slideMasters/slideMaster15.xml"/><Relationship Id="rId14" Type="http://schemas.openxmlformats.org/officeDocument/2006/relationships/slideMaster" Target="slideMasters/slideMaster16.xml"/><Relationship Id="rId15" Type="http://schemas.openxmlformats.org/officeDocument/2006/relationships/slideMaster" Target="slideMasters/slideMaster17.xml"/><Relationship Id="rId16" Type="http://schemas.openxmlformats.org/officeDocument/2006/relationships/slideMaster" Target="slideMasters/slideMaster18.xml"/><Relationship Id="rId17" Type="http://schemas.openxmlformats.org/officeDocument/2006/relationships/slideMaster" Target="slideMasters/slideMaster19.xml"/><Relationship Id="rId18" Type="http://schemas.openxmlformats.org/officeDocument/2006/relationships/slideMaster" Target="slideMasters/slideMaster20.xml"/><Relationship Id="rId19" Type="http://schemas.openxmlformats.org/officeDocument/2006/relationships/slideMaster" Target="slideMasters/slideMaster21.xml"/><Relationship Id="rId20" Type="http://schemas.openxmlformats.org/officeDocument/2006/relationships/slide" Target="slides/slide1.xml"/><Relationship Id="rId21" Type="http://schemas.openxmlformats.org/officeDocument/2006/relationships/slide" Target="slides/slide2.xml"/><Relationship Id="rId22" Type="http://schemas.openxmlformats.org/officeDocument/2006/relationships/slide" Target="slides/slide3.xml"/><Relationship Id="rId23" Type="http://schemas.openxmlformats.org/officeDocument/2006/relationships/slide" Target="slides/slide4.xml"/><Relationship Id="rId24" Type="http://schemas.openxmlformats.org/officeDocument/2006/relationships/slide" Target="slides/slide5.xml"/><Relationship Id="rId25" Type="http://schemas.openxmlformats.org/officeDocument/2006/relationships/slide" Target="slides/slide6.xml"/><Relationship Id="rId26" Type="http://schemas.openxmlformats.org/officeDocument/2006/relationships/slide" Target="slides/slide7.xml"/><Relationship Id="rId27" Type="http://schemas.openxmlformats.org/officeDocument/2006/relationships/slide" Target="slides/slide8.xml"/><Relationship Id="rId28" Type="http://schemas.openxmlformats.org/officeDocument/2006/relationships/slide" Target="slides/slide9.xml"/><Relationship Id="rId2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3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4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5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6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7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8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9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20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21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2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23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1670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2026-03-22T22:17:40Z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